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17" r:id="rId2"/>
    <p:sldId id="333" r:id="rId3"/>
    <p:sldId id="303" r:id="rId4"/>
    <p:sldId id="325" r:id="rId5"/>
    <p:sldId id="305" r:id="rId6"/>
    <p:sldId id="31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55C718B-A925-E564-A490-790012E7CACF}" name="Dominic Tollan" initials="DT" userId="8470ad8ff0181928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9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8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ine McColgan" userId="bfd33cd7-31d9-4cc3-9419-b66c175982e8" providerId="ADAL" clId="{9A46C123-101E-4734-AAF7-078704581543}"/>
    <pc:docChg chg="delSld">
      <pc:chgData name="Pauline McColgan" userId="bfd33cd7-31d9-4cc3-9419-b66c175982e8" providerId="ADAL" clId="{9A46C123-101E-4734-AAF7-078704581543}" dt="2023-04-25T11:10:58.859" v="0" actId="47"/>
      <pc:docMkLst>
        <pc:docMk/>
      </pc:docMkLst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2734492902" sldId="257"/>
        </pc:sldMkLst>
      </pc:sldChg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4072356158" sldId="264"/>
        </pc:sldMkLst>
      </pc:sldChg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1574804366" sldId="265"/>
        </pc:sldMkLst>
      </pc:sldChg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967541311" sldId="266"/>
        </pc:sldMkLst>
      </pc:sldChg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1037941075" sldId="274"/>
        </pc:sldMkLst>
      </pc:sldChg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1280765168" sldId="282"/>
        </pc:sldMkLst>
      </pc:sldChg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3417898518" sldId="289"/>
        </pc:sldMkLst>
      </pc:sldChg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1797786529" sldId="290"/>
        </pc:sldMkLst>
      </pc:sldChg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1816522866" sldId="292"/>
        </pc:sldMkLst>
      </pc:sldChg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3041913529" sldId="294"/>
        </pc:sldMkLst>
      </pc:sldChg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1684763127" sldId="298"/>
        </pc:sldMkLst>
      </pc:sldChg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3784582570" sldId="302"/>
        </pc:sldMkLst>
      </pc:sldChg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2937225033" sldId="304"/>
        </pc:sldMkLst>
      </pc:sldChg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724449778" sldId="306"/>
        </pc:sldMkLst>
      </pc:sldChg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1715129549" sldId="307"/>
        </pc:sldMkLst>
      </pc:sldChg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4000710775" sldId="308"/>
        </pc:sldMkLst>
      </pc:sldChg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3040343954" sldId="316"/>
        </pc:sldMkLst>
      </pc:sldChg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2568538932" sldId="321"/>
        </pc:sldMkLst>
      </pc:sldChg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2181938605" sldId="324"/>
        </pc:sldMkLst>
      </pc:sldChg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3632175249" sldId="326"/>
        </pc:sldMkLst>
      </pc:sldChg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2513338892" sldId="327"/>
        </pc:sldMkLst>
      </pc:sldChg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307781154" sldId="328"/>
        </pc:sldMkLst>
      </pc:sldChg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4001317735" sldId="330"/>
        </pc:sldMkLst>
      </pc:sldChg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2353490115" sldId="331"/>
        </pc:sldMkLst>
      </pc:sldChg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2322323232" sldId="332"/>
        </pc:sldMkLst>
      </pc:sldChg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880414772" sldId="334"/>
        </pc:sldMkLst>
      </pc:sldChg>
      <pc:sldChg chg="del">
        <pc:chgData name="Pauline McColgan" userId="bfd33cd7-31d9-4cc3-9419-b66c175982e8" providerId="ADAL" clId="{9A46C123-101E-4734-AAF7-078704581543}" dt="2023-04-25T11:10:58.859" v="0" actId="47"/>
        <pc:sldMkLst>
          <pc:docMk/>
          <pc:sldMk cId="1802539979" sldId="335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61984B-0E8B-4CD7-8981-16007B63A82E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35AB0AC-18E0-4205-AE5B-2D03137DB984}">
      <dgm:prSet phldrT="[Text]"/>
      <dgm:spPr/>
      <dgm:t>
        <a:bodyPr/>
        <a:lstStyle/>
        <a:p>
          <a:r>
            <a:rPr lang="en-GB" dirty="0"/>
            <a:t>Early</a:t>
          </a:r>
        </a:p>
      </dgm:t>
    </dgm:pt>
    <dgm:pt modelId="{F66DAC38-1054-4F1E-8CDF-AC5549C291A0}" type="parTrans" cxnId="{7257A482-F58D-4DEE-A1B1-3758BC95C1E6}">
      <dgm:prSet/>
      <dgm:spPr/>
      <dgm:t>
        <a:bodyPr/>
        <a:lstStyle/>
        <a:p>
          <a:endParaRPr lang="en-GB"/>
        </a:p>
      </dgm:t>
    </dgm:pt>
    <dgm:pt modelId="{BA670611-0F7E-45B4-B867-0559608A1B13}" type="sibTrans" cxnId="{7257A482-F58D-4DEE-A1B1-3758BC95C1E6}">
      <dgm:prSet/>
      <dgm:spPr/>
      <dgm:t>
        <a:bodyPr/>
        <a:lstStyle/>
        <a:p>
          <a:endParaRPr lang="en-GB"/>
        </a:p>
      </dgm:t>
    </dgm:pt>
    <dgm:pt modelId="{60A1D5E2-FD1A-47D5-A3C5-8C8B3CC96DA7}">
      <dgm:prSet phldrT="[Text]"/>
      <dgm:spPr/>
      <dgm:t>
        <a:bodyPr/>
        <a:lstStyle/>
        <a:p>
          <a:r>
            <a:rPr lang="en-GB" dirty="0"/>
            <a:t>First</a:t>
          </a:r>
        </a:p>
      </dgm:t>
    </dgm:pt>
    <dgm:pt modelId="{0F738782-303E-4484-8541-606FD4B5E048}" type="parTrans" cxnId="{B7884D53-94F1-4C94-AFC3-36E39BE05E84}">
      <dgm:prSet/>
      <dgm:spPr/>
      <dgm:t>
        <a:bodyPr/>
        <a:lstStyle/>
        <a:p>
          <a:endParaRPr lang="en-GB"/>
        </a:p>
      </dgm:t>
    </dgm:pt>
    <dgm:pt modelId="{E5A7A109-AA8B-481A-AF32-8AA6C4E4D3D5}" type="sibTrans" cxnId="{B7884D53-94F1-4C94-AFC3-36E39BE05E84}">
      <dgm:prSet/>
      <dgm:spPr/>
      <dgm:t>
        <a:bodyPr/>
        <a:lstStyle/>
        <a:p>
          <a:endParaRPr lang="en-GB"/>
        </a:p>
      </dgm:t>
    </dgm:pt>
    <dgm:pt modelId="{8F012B34-6F7B-4EBD-8DF0-A94446619830}">
      <dgm:prSet phldrT="[Text]"/>
      <dgm:spPr/>
      <dgm:t>
        <a:bodyPr/>
        <a:lstStyle/>
        <a:p>
          <a:r>
            <a:rPr lang="en-GB" dirty="0"/>
            <a:t>Second</a:t>
          </a:r>
        </a:p>
      </dgm:t>
    </dgm:pt>
    <dgm:pt modelId="{926E1D8F-BB2E-4995-86FB-C8BEFF4D87A3}" type="parTrans" cxnId="{453FD8D6-BAB3-4FED-A404-8E7BBE3E321B}">
      <dgm:prSet/>
      <dgm:spPr/>
      <dgm:t>
        <a:bodyPr/>
        <a:lstStyle/>
        <a:p>
          <a:endParaRPr lang="en-GB"/>
        </a:p>
      </dgm:t>
    </dgm:pt>
    <dgm:pt modelId="{8A8469C5-0C21-4C07-84F3-67DF75CBC917}" type="sibTrans" cxnId="{453FD8D6-BAB3-4FED-A404-8E7BBE3E321B}">
      <dgm:prSet/>
      <dgm:spPr/>
      <dgm:t>
        <a:bodyPr/>
        <a:lstStyle/>
        <a:p>
          <a:endParaRPr lang="en-GB"/>
        </a:p>
      </dgm:t>
    </dgm:pt>
    <dgm:pt modelId="{DD13B0F7-DC3F-4F7F-9950-69BFFDF730F5}">
      <dgm:prSet/>
      <dgm:spPr/>
      <dgm:t>
        <a:bodyPr/>
        <a:lstStyle/>
        <a:p>
          <a:r>
            <a:rPr lang="en-GB" dirty="0"/>
            <a:t>Third</a:t>
          </a:r>
        </a:p>
      </dgm:t>
    </dgm:pt>
    <dgm:pt modelId="{AFCE6093-2F3D-4193-9933-3F44CCB2E3B9}" type="parTrans" cxnId="{1C411DC4-E311-48B1-AB8F-944DAE65EF43}">
      <dgm:prSet/>
      <dgm:spPr/>
      <dgm:t>
        <a:bodyPr/>
        <a:lstStyle/>
        <a:p>
          <a:endParaRPr lang="en-GB"/>
        </a:p>
      </dgm:t>
    </dgm:pt>
    <dgm:pt modelId="{4CAB65F3-73CA-4D11-84A7-01F7FCB09764}" type="sibTrans" cxnId="{1C411DC4-E311-48B1-AB8F-944DAE65EF43}">
      <dgm:prSet/>
      <dgm:spPr/>
      <dgm:t>
        <a:bodyPr/>
        <a:lstStyle/>
        <a:p>
          <a:endParaRPr lang="en-GB"/>
        </a:p>
      </dgm:t>
    </dgm:pt>
    <dgm:pt modelId="{CC762A8B-4257-449C-B223-3B13ED8C3B18}" type="pres">
      <dgm:prSet presAssocID="{1261984B-0E8B-4CD7-8981-16007B63A82E}" presName="rootnode" presStyleCnt="0">
        <dgm:presLayoutVars>
          <dgm:chMax/>
          <dgm:chPref/>
          <dgm:dir/>
          <dgm:animLvl val="lvl"/>
        </dgm:presLayoutVars>
      </dgm:prSet>
      <dgm:spPr/>
    </dgm:pt>
    <dgm:pt modelId="{6B8F20AA-A695-41DA-B58F-620AAD68D7E2}" type="pres">
      <dgm:prSet presAssocID="{335AB0AC-18E0-4205-AE5B-2D03137DB984}" presName="composite" presStyleCnt="0"/>
      <dgm:spPr/>
    </dgm:pt>
    <dgm:pt modelId="{8C72B08C-B5DC-402E-A5D3-B756510DF3EB}" type="pres">
      <dgm:prSet presAssocID="{335AB0AC-18E0-4205-AE5B-2D03137DB984}" presName="LShape" presStyleLbl="alignNode1" presStyleIdx="0" presStyleCnt="7"/>
      <dgm:spPr/>
    </dgm:pt>
    <dgm:pt modelId="{24214C53-367B-467A-A59F-749211B2BEC4}" type="pres">
      <dgm:prSet presAssocID="{335AB0AC-18E0-4205-AE5B-2D03137DB984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9D9A10D1-BD1F-4A31-990A-29654288B8BD}" type="pres">
      <dgm:prSet presAssocID="{335AB0AC-18E0-4205-AE5B-2D03137DB984}" presName="Triangle" presStyleLbl="alignNode1" presStyleIdx="1" presStyleCnt="7"/>
      <dgm:spPr/>
    </dgm:pt>
    <dgm:pt modelId="{D5EAFEC4-08D1-41E8-9D65-69713036FA09}" type="pres">
      <dgm:prSet presAssocID="{BA670611-0F7E-45B4-B867-0559608A1B13}" presName="sibTrans" presStyleCnt="0"/>
      <dgm:spPr/>
    </dgm:pt>
    <dgm:pt modelId="{67DBEE44-45F9-483A-A368-6E967D421D7C}" type="pres">
      <dgm:prSet presAssocID="{BA670611-0F7E-45B4-B867-0559608A1B13}" presName="space" presStyleCnt="0"/>
      <dgm:spPr/>
    </dgm:pt>
    <dgm:pt modelId="{C00452CE-0472-4D64-AC76-105FF40093A8}" type="pres">
      <dgm:prSet presAssocID="{60A1D5E2-FD1A-47D5-A3C5-8C8B3CC96DA7}" presName="composite" presStyleCnt="0"/>
      <dgm:spPr/>
    </dgm:pt>
    <dgm:pt modelId="{2ABB5235-1A93-4854-BD27-B5BA83FC6726}" type="pres">
      <dgm:prSet presAssocID="{60A1D5E2-FD1A-47D5-A3C5-8C8B3CC96DA7}" presName="LShape" presStyleLbl="alignNode1" presStyleIdx="2" presStyleCnt="7"/>
      <dgm:spPr/>
    </dgm:pt>
    <dgm:pt modelId="{41CE11D8-4BBA-4FCD-BE59-9A8D7C118CF2}" type="pres">
      <dgm:prSet presAssocID="{60A1D5E2-FD1A-47D5-A3C5-8C8B3CC96DA7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A70218AE-0B03-4655-97D1-F4AB8B571650}" type="pres">
      <dgm:prSet presAssocID="{60A1D5E2-FD1A-47D5-A3C5-8C8B3CC96DA7}" presName="Triangle" presStyleLbl="alignNode1" presStyleIdx="3" presStyleCnt="7"/>
      <dgm:spPr/>
    </dgm:pt>
    <dgm:pt modelId="{B5D7C218-CED4-4665-9BCF-B1907E5A5D5C}" type="pres">
      <dgm:prSet presAssocID="{E5A7A109-AA8B-481A-AF32-8AA6C4E4D3D5}" presName="sibTrans" presStyleCnt="0"/>
      <dgm:spPr/>
    </dgm:pt>
    <dgm:pt modelId="{FC39A1C6-0A7A-49E6-B4A4-E7F8EEFA7DD7}" type="pres">
      <dgm:prSet presAssocID="{E5A7A109-AA8B-481A-AF32-8AA6C4E4D3D5}" presName="space" presStyleCnt="0"/>
      <dgm:spPr/>
    </dgm:pt>
    <dgm:pt modelId="{D14427AF-19CF-4943-9693-B77FCB9A061E}" type="pres">
      <dgm:prSet presAssocID="{8F012B34-6F7B-4EBD-8DF0-A94446619830}" presName="composite" presStyleCnt="0"/>
      <dgm:spPr/>
    </dgm:pt>
    <dgm:pt modelId="{AE263426-C68C-4D37-A8A9-B2B1EED4AF18}" type="pres">
      <dgm:prSet presAssocID="{8F012B34-6F7B-4EBD-8DF0-A94446619830}" presName="LShape" presStyleLbl="alignNode1" presStyleIdx="4" presStyleCnt="7"/>
      <dgm:spPr/>
    </dgm:pt>
    <dgm:pt modelId="{224F0C3D-AC3D-4A86-B56B-79623AAE9837}" type="pres">
      <dgm:prSet presAssocID="{8F012B34-6F7B-4EBD-8DF0-A94446619830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764DE0F2-6EC9-4BEB-9B02-3B380AEC0253}" type="pres">
      <dgm:prSet presAssocID="{8F012B34-6F7B-4EBD-8DF0-A94446619830}" presName="Triangle" presStyleLbl="alignNode1" presStyleIdx="5" presStyleCnt="7"/>
      <dgm:spPr/>
    </dgm:pt>
    <dgm:pt modelId="{20CFDDCE-42C6-4A41-8629-767A51701A02}" type="pres">
      <dgm:prSet presAssocID="{8A8469C5-0C21-4C07-84F3-67DF75CBC917}" presName="sibTrans" presStyleCnt="0"/>
      <dgm:spPr/>
    </dgm:pt>
    <dgm:pt modelId="{40F0E410-17E3-4100-8DEB-4156C584DAB3}" type="pres">
      <dgm:prSet presAssocID="{8A8469C5-0C21-4C07-84F3-67DF75CBC917}" presName="space" presStyleCnt="0"/>
      <dgm:spPr/>
    </dgm:pt>
    <dgm:pt modelId="{2A153CCE-4715-4ED4-AF78-841DA55BC598}" type="pres">
      <dgm:prSet presAssocID="{DD13B0F7-DC3F-4F7F-9950-69BFFDF730F5}" presName="composite" presStyleCnt="0"/>
      <dgm:spPr/>
    </dgm:pt>
    <dgm:pt modelId="{D0B6DF49-690E-4D3B-9130-613A42D12486}" type="pres">
      <dgm:prSet presAssocID="{DD13B0F7-DC3F-4F7F-9950-69BFFDF730F5}" presName="LShape" presStyleLbl="alignNode1" presStyleIdx="6" presStyleCnt="7"/>
      <dgm:spPr/>
    </dgm:pt>
    <dgm:pt modelId="{4C33BC1A-7187-4667-9B1D-36CA3E0910CD}" type="pres">
      <dgm:prSet presAssocID="{DD13B0F7-DC3F-4F7F-9950-69BFFDF730F5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5AF3DF1C-B6C9-4729-8093-8D123B660FED}" type="presOf" srcId="{60A1D5E2-FD1A-47D5-A3C5-8C8B3CC96DA7}" destId="{41CE11D8-4BBA-4FCD-BE59-9A8D7C118CF2}" srcOrd="0" destOrd="0" presId="urn:microsoft.com/office/officeart/2009/3/layout/StepUpProcess"/>
    <dgm:cxn modelId="{53FF3E26-4ECB-4447-800B-0B6C099BC7DC}" type="presOf" srcId="{1261984B-0E8B-4CD7-8981-16007B63A82E}" destId="{CC762A8B-4257-449C-B223-3B13ED8C3B18}" srcOrd="0" destOrd="0" presId="urn:microsoft.com/office/officeart/2009/3/layout/StepUpProcess"/>
    <dgm:cxn modelId="{666D4B27-0D3B-4CE5-B4E2-8616598C299A}" type="presOf" srcId="{8F012B34-6F7B-4EBD-8DF0-A94446619830}" destId="{224F0C3D-AC3D-4A86-B56B-79623AAE9837}" srcOrd="0" destOrd="0" presId="urn:microsoft.com/office/officeart/2009/3/layout/StepUpProcess"/>
    <dgm:cxn modelId="{B7884D53-94F1-4C94-AFC3-36E39BE05E84}" srcId="{1261984B-0E8B-4CD7-8981-16007B63A82E}" destId="{60A1D5E2-FD1A-47D5-A3C5-8C8B3CC96DA7}" srcOrd="1" destOrd="0" parTransId="{0F738782-303E-4484-8541-606FD4B5E048}" sibTransId="{E5A7A109-AA8B-481A-AF32-8AA6C4E4D3D5}"/>
    <dgm:cxn modelId="{DF64BA7E-B471-487C-A4D5-2EB0EECFF1C7}" type="presOf" srcId="{DD13B0F7-DC3F-4F7F-9950-69BFFDF730F5}" destId="{4C33BC1A-7187-4667-9B1D-36CA3E0910CD}" srcOrd="0" destOrd="0" presId="urn:microsoft.com/office/officeart/2009/3/layout/StepUpProcess"/>
    <dgm:cxn modelId="{7257A482-F58D-4DEE-A1B1-3758BC95C1E6}" srcId="{1261984B-0E8B-4CD7-8981-16007B63A82E}" destId="{335AB0AC-18E0-4205-AE5B-2D03137DB984}" srcOrd="0" destOrd="0" parTransId="{F66DAC38-1054-4F1E-8CDF-AC5549C291A0}" sibTransId="{BA670611-0F7E-45B4-B867-0559608A1B13}"/>
    <dgm:cxn modelId="{1C411DC4-E311-48B1-AB8F-944DAE65EF43}" srcId="{1261984B-0E8B-4CD7-8981-16007B63A82E}" destId="{DD13B0F7-DC3F-4F7F-9950-69BFFDF730F5}" srcOrd="3" destOrd="0" parTransId="{AFCE6093-2F3D-4193-9933-3F44CCB2E3B9}" sibTransId="{4CAB65F3-73CA-4D11-84A7-01F7FCB09764}"/>
    <dgm:cxn modelId="{453FD8D6-BAB3-4FED-A404-8E7BBE3E321B}" srcId="{1261984B-0E8B-4CD7-8981-16007B63A82E}" destId="{8F012B34-6F7B-4EBD-8DF0-A94446619830}" srcOrd="2" destOrd="0" parTransId="{926E1D8F-BB2E-4995-86FB-C8BEFF4D87A3}" sibTransId="{8A8469C5-0C21-4C07-84F3-67DF75CBC917}"/>
    <dgm:cxn modelId="{7B3ABFEC-9E22-42B0-9543-48D4000D7870}" type="presOf" srcId="{335AB0AC-18E0-4205-AE5B-2D03137DB984}" destId="{24214C53-367B-467A-A59F-749211B2BEC4}" srcOrd="0" destOrd="0" presId="urn:microsoft.com/office/officeart/2009/3/layout/StepUpProcess"/>
    <dgm:cxn modelId="{2E96550D-DCCA-426D-9A7E-763C15512E55}" type="presParOf" srcId="{CC762A8B-4257-449C-B223-3B13ED8C3B18}" destId="{6B8F20AA-A695-41DA-B58F-620AAD68D7E2}" srcOrd="0" destOrd="0" presId="urn:microsoft.com/office/officeart/2009/3/layout/StepUpProcess"/>
    <dgm:cxn modelId="{D069DCA8-A678-415D-BAC6-7C92EF7D0123}" type="presParOf" srcId="{6B8F20AA-A695-41DA-B58F-620AAD68D7E2}" destId="{8C72B08C-B5DC-402E-A5D3-B756510DF3EB}" srcOrd="0" destOrd="0" presId="urn:microsoft.com/office/officeart/2009/3/layout/StepUpProcess"/>
    <dgm:cxn modelId="{D333EECA-1280-4704-AF8A-3263DB9DDCDC}" type="presParOf" srcId="{6B8F20AA-A695-41DA-B58F-620AAD68D7E2}" destId="{24214C53-367B-467A-A59F-749211B2BEC4}" srcOrd="1" destOrd="0" presId="urn:microsoft.com/office/officeart/2009/3/layout/StepUpProcess"/>
    <dgm:cxn modelId="{94A97E2F-5380-4C70-AF78-DE28503B965D}" type="presParOf" srcId="{6B8F20AA-A695-41DA-B58F-620AAD68D7E2}" destId="{9D9A10D1-BD1F-4A31-990A-29654288B8BD}" srcOrd="2" destOrd="0" presId="urn:microsoft.com/office/officeart/2009/3/layout/StepUpProcess"/>
    <dgm:cxn modelId="{26E59340-87A5-4A6B-846F-1319AF44AB51}" type="presParOf" srcId="{CC762A8B-4257-449C-B223-3B13ED8C3B18}" destId="{D5EAFEC4-08D1-41E8-9D65-69713036FA09}" srcOrd="1" destOrd="0" presId="urn:microsoft.com/office/officeart/2009/3/layout/StepUpProcess"/>
    <dgm:cxn modelId="{A67F5C22-B525-4B6E-8770-9DF227FA1459}" type="presParOf" srcId="{D5EAFEC4-08D1-41E8-9D65-69713036FA09}" destId="{67DBEE44-45F9-483A-A368-6E967D421D7C}" srcOrd="0" destOrd="0" presId="urn:microsoft.com/office/officeart/2009/3/layout/StepUpProcess"/>
    <dgm:cxn modelId="{447139F1-0CFE-400D-BED1-F4902C32DB58}" type="presParOf" srcId="{CC762A8B-4257-449C-B223-3B13ED8C3B18}" destId="{C00452CE-0472-4D64-AC76-105FF40093A8}" srcOrd="2" destOrd="0" presId="urn:microsoft.com/office/officeart/2009/3/layout/StepUpProcess"/>
    <dgm:cxn modelId="{23200588-41C1-4791-935F-5353F905905B}" type="presParOf" srcId="{C00452CE-0472-4D64-AC76-105FF40093A8}" destId="{2ABB5235-1A93-4854-BD27-B5BA83FC6726}" srcOrd="0" destOrd="0" presId="urn:microsoft.com/office/officeart/2009/3/layout/StepUpProcess"/>
    <dgm:cxn modelId="{7DCEDD4B-88E6-432A-AE98-F8D3CD685BD8}" type="presParOf" srcId="{C00452CE-0472-4D64-AC76-105FF40093A8}" destId="{41CE11D8-4BBA-4FCD-BE59-9A8D7C118CF2}" srcOrd="1" destOrd="0" presId="urn:microsoft.com/office/officeart/2009/3/layout/StepUpProcess"/>
    <dgm:cxn modelId="{78066290-3D33-4E57-8C1D-A9CE7EA91AB7}" type="presParOf" srcId="{C00452CE-0472-4D64-AC76-105FF40093A8}" destId="{A70218AE-0B03-4655-97D1-F4AB8B571650}" srcOrd="2" destOrd="0" presId="urn:microsoft.com/office/officeart/2009/3/layout/StepUpProcess"/>
    <dgm:cxn modelId="{28862DE7-31A8-41D0-91E0-CD3DBA184705}" type="presParOf" srcId="{CC762A8B-4257-449C-B223-3B13ED8C3B18}" destId="{B5D7C218-CED4-4665-9BCF-B1907E5A5D5C}" srcOrd="3" destOrd="0" presId="urn:microsoft.com/office/officeart/2009/3/layout/StepUpProcess"/>
    <dgm:cxn modelId="{C269DCB0-1DCC-4C8E-BDBD-FB8FEB3F248A}" type="presParOf" srcId="{B5D7C218-CED4-4665-9BCF-B1907E5A5D5C}" destId="{FC39A1C6-0A7A-49E6-B4A4-E7F8EEFA7DD7}" srcOrd="0" destOrd="0" presId="urn:microsoft.com/office/officeart/2009/3/layout/StepUpProcess"/>
    <dgm:cxn modelId="{080A1E45-75E8-4E91-9B45-6C949F682E6F}" type="presParOf" srcId="{CC762A8B-4257-449C-B223-3B13ED8C3B18}" destId="{D14427AF-19CF-4943-9693-B77FCB9A061E}" srcOrd="4" destOrd="0" presId="urn:microsoft.com/office/officeart/2009/3/layout/StepUpProcess"/>
    <dgm:cxn modelId="{45549430-2616-4FF1-B610-7C71DD47CC1F}" type="presParOf" srcId="{D14427AF-19CF-4943-9693-B77FCB9A061E}" destId="{AE263426-C68C-4D37-A8A9-B2B1EED4AF18}" srcOrd="0" destOrd="0" presId="urn:microsoft.com/office/officeart/2009/3/layout/StepUpProcess"/>
    <dgm:cxn modelId="{DB19C4F1-334F-425B-9472-A5336746A1C3}" type="presParOf" srcId="{D14427AF-19CF-4943-9693-B77FCB9A061E}" destId="{224F0C3D-AC3D-4A86-B56B-79623AAE9837}" srcOrd="1" destOrd="0" presId="urn:microsoft.com/office/officeart/2009/3/layout/StepUpProcess"/>
    <dgm:cxn modelId="{DFC59D6E-CED6-4BEE-9D08-42E63F33E3AC}" type="presParOf" srcId="{D14427AF-19CF-4943-9693-B77FCB9A061E}" destId="{764DE0F2-6EC9-4BEB-9B02-3B380AEC0253}" srcOrd="2" destOrd="0" presId="urn:microsoft.com/office/officeart/2009/3/layout/StepUpProcess"/>
    <dgm:cxn modelId="{061D21CA-D32D-4298-ACBA-9DA3BD53E4F8}" type="presParOf" srcId="{CC762A8B-4257-449C-B223-3B13ED8C3B18}" destId="{20CFDDCE-42C6-4A41-8629-767A51701A02}" srcOrd="5" destOrd="0" presId="urn:microsoft.com/office/officeart/2009/3/layout/StepUpProcess"/>
    <dgm:cxn modelId="{A4B77C7A-7AD2-4255-95BC-8E29925B451D}" type="presParOf" srcId="{20CFDDCE-42C6-4A41-8629-767A51701A02}" destId="{40F0E410-17E3-4100-8DEB-4156C584DAB3}" srcOrd="0" destOrd="0" presId="urn:microsoft.com/office/officeart/2009/3/layout/StepUpProcess"/>
    <dgm:cxn modelId="{EA5D1E7F-6D89-4BE6-8244-3DD0635ACDFB}" type="presParOf" srcId="{CC762A8B-4257-449C-B223-3B13ED8C3B18}" destId="{2A153CCE-4715-4ED4-AF78-841DA55BC598}" srcOrd="6" destOrd="0" presId="urn:microsoft.com/office/officeart/2009/3/layout/StepUpProcess"/>
    <dgm:cxn modelId="{D87B92AC-19BC-4959-99A2-E1F4C955B23C}" type="presParOf" srcId="{2A153CCE-4715-4ED4-AF78-841DA55BC598}" destId="{D0B6DF49-690E-4D3B-9130-613A42D12486}" srcOrd="0" destOrd="0" presId="urn:microsoft.com/office/officeart/2009/3/layout/StepUpProcess"/>
    <dgm:cxn modelId="{D0F5CEE0-EE85-4EC4-BF35-BC2336A916D0}" type="presParOf" srcId="{2A153CCE-4715-4ED4-AF78-841DA55BC598}" destId="{4C33BC1A-7187-4667-9B1D-36CA3E0910CD}" srcOrd="1" destOrd="0" presId="urn:microsoft.com/office/officeart/2009/3/layout/StepUpProcess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72B08C-B5DC-402E-A5D3-B756510DF3EB}">
      <dsp:nvSpPr>
        <dsp:cNvPr id="0" name=""/>
        <dsp:cNvSpPr/>
      </dsp:nvSpPr>
      <dsp:spPr>
        <a:xfrm rot="5400000">
          <a:off x="900176" y="1285579"/>
          <a:ext cx="1243107" cy="206850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214C53-367B-467A-A59F-749211B2BEC4}">
      <dsp:nvSpPr>
        <dsp:cNvPr id="0" name=""/>
        <dsp:cNvSpPr/>
      </dsp:nvSpPr>
      <dsp:spPr>
        <a:xfrm>
          <a:off x="692670" y="1903616"/>
          <a:ext cx="1867456" cy="1636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200" kern="1200" dirty="0"/>
            <a:t>Early</a:t>
          </a:r>
        </a:p>
      </dsp:txBody>
      <dsp:txXfrm>
        <a:off x="692670" y="1903616"/>
        <a:ext cx="1867456" cy="1636935"/>
      </dsp:txXfrm>
    </dsp:sp>
    <dsp:sp modelId="{9D9A10D1-BD1F-4A31-990A-29654288B8BD}">
      <dsp:nvSpPr>
        <dsp:cNvPr id="0" name=""/>
        <dsp:cNvSpPr/>
      </dsp:nvSpPr>
      <dsp:spPr>
        <a:xfrm>
          <a:off x="2207776" y="1133293"/>
          <a:ext cx="352350" cy="35235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BB5235-1A93-4854-BD27-B5BA83FC6726}">
      <dsp:nvSpPr>
        <dsp:cNvPr id="0" name=""/>
        <dsp:cNvSpPr/>
      </dsp:nvSpPr>
      <dsp:spPr>
        <a:xfrm rot="5400000">
          <a:off x="3186307" y="719873"/>
          <a:ext cx="1243107" cy="206850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CE11D8-4BBA-4FCD-BE59-9A8D7C118CF2}">
      <dsp:nvSpPr>
        <dsp:cNvPr id="0" name=""/>
        <dsp:cNvSpPr/>
      </dsp:nvSpPr>
      <dsp:spPr>
        <a:xfrm>
          <a:off x="2978802" y="1337910"/>
          <a:ext cx="1867456" cy="1636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200" kern="1200" dirty="0"/>
            <a:t>First</a:t>
          </a:r>
        </a:p>
      </dsp:txBody>
      <dsp:txXfrm>
        <a:off x="2978802" y="1337910"/>
        <a:ext cx="1867456" cy="1636935"/>
      </dsp:txXfrm>
    </dsp:sp>
    <dsp:sp modelId="{A70218AE-0B03-4655-97D1-F4AB8B571650}">
      <dsp:nvSpPr>
        <dsp:cNvPr id="0" name=""/>
        <dsp:cNvSpPr/>
      </dsp:nvSpPr>
      <dsp:spPr>
        <a:xfrm>
          <a:off x="4493908" y="567588"/>
          <a:ext cx="352350" cy="35235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263426-C68C-4D37-A8A9-B2B1EED4AF18}">
      <dsp:nvSpPr>
        <dsp:cNvPr id="0" name=""/>
        <dsp:cNvSpPr/>
      </dsp:nvSpPr>
      <dsp:spPr>
        <a:xfrm rot="5400000">
          <a:off x="5472439" y="154168"/>
          <a:ext cx="1243107" cy="206850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4F0C3D-AC3D-4A86-B56B-79623AAE9837}">
      <dsp:nvSpPr>
        <dsp:cNvPr id="0" name=""/>
        <dsp:cNvSpPr/>
      </dsp:nvSpPr>
      <dsp:spPr>
        <a:xfrm>
          <a:off x="5264933" y="772205"/>
          <a:ext cx="1867456" cy="1636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200" kern="1200" dirty="0"/>
            <a:t>Second</a:t>
          </a:r>
        </a:p>
      </dsp:txBody>
      <dsp:txXfrm>
        <a:off x="5264933" y="772205"/>
        <a:ext cx="1867456" cy="1636935"/>
      </dsp:txXfrm>
    </dsp:sp>
    <dsp:sp modelId="{764DE0F2-6EC9-4BEB-9B02-3B380AEC0253}">
      <dsp:nvSpPr>
        <dsp:cNvPr id="0" name=""/>
        <dsp:cNvSpPr/>
      </dsp:nvSpPr>
      <dsp:spPr>
        <a:xfrm>
          <a:off x="6780039" y="1882"/>
          <a:ext cx="352350" cy="35235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B6DF49-690E-4D3B-9130-613A42D12486}">
      <dsp:nvSpPr>
        <dsp:cNvPr id="0" name=""/>
        <dsp:cNvSpPr/>
      </dsp:nvSpPr>
      <dsp:spPr>
        <a:xfrm rot="5400000">
          <a:off x="7758570" y="-411537"/>
          <a:ext cx="1243107" cy="206850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33BC1A-7187-4667-9B1D-36CA3E0910CD}">
      <dsp:nvSpPr>
        <dsp:cNvPr id="0" name=""/>
        <dsp:cNvSpPr/>
      </dsp:nvSpPr>
      <dsp:spPr>
        <a:xfrm>
          <a:off x="7551065" y="206499"/>
          <a:ext cx="1867456" cy="1636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200" kern="1200" dirty="0"/>
            <a:t>Third</a:t>
          </a:r>
        </a:p>
      </dsp:txBody>
      <dsp:txXfrm>
        <a:off x="7551065" y="206499"/>
        <a:ext cx="1867456" cy="1636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7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180AA-C66A-CCCD-9E76-0275275B2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472398"/>
            <a:ext cx="9905998" cy="1478570"/>
          </a:xfrm>
        </p:spPr>
        <p:txBody>
          <a:bodyPr/>
          <a:lstStyle/>
          <a:p>
            <a:r>
              <a:rPr lang="en-GB" dirty="0"/>
              <a:t>Planning progressive lessons in primary </a:t>
            </a:r>
            <a:r>
              <a:rPr lang="en-GB" dirty="0" err="1"/>
              <a:t>p.e.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0CCFD32-F883-925D-CE10-DCF8C1865F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7026390"/>
              </p:ext>
            </p:extLst>
          </p:nvPr>
        </p:nvGraphicFramePr>
        <p:xfrm>
          <a:off x="1141413" y="22494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Circle: Hollow 12">
            <a:extLst>
              <a:ext uri="{FF2B5EF4-FFF2-40B4-BE49-F238E27FC236}">
                <a16:creationId xmlns:a16="http://schemas.microsoft.com/office/drawing/2014/main" id="{BBB6DF83-B37A-33E2-02AF-553B497069E8}"/>
              </a:ext>
            </a:extLst>
          </p:cNvPr>
          <p:cNvSpPr/>
          <p:nvPr/>
        </p:nvSpPr>
        <p:spPr>
          <a:xfrm>
            <a:off x="1841103" y="3713032"/>
            <a:ext cx="1668026" cy="459712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6" name="Graphic 5" descr="Volleyball outline">
            <a:extLst>
              <a:ext uri="{FF2B5EF4-FFF2-40B4-BE49-F238E27FC236}">
                <a16:creationId xmlns:a16="http://schemas.microsoft.com/office/drawing/2014/main" id="{26EB6C56-5C18-0A90-90B3-1225A9FBA41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217916" y="3115992"/>
            <a:ext cx="914400" cy="914400"/>
          </a:xfrm>
          <a:prstGeom prst="rect">
            <a:avLst/>
          </a:prstGeom>
        </p:spPr>
      </p:pic>
      <p:pic>
        <p:nvPicPr>
          <p:cNvPr id="15" name="Graphic 14" descr="Basketball Hoop with solid fill">
            <a:extLst>
              <a:ext uri="{FF2B5EF4-FFF2-40B4-BE49-F238E27FC236}">
                <a16:creationId xmlns:a16="http://schemas.microsoft.com/office/drawing/2014/main" id="{22A1AD4F-8DEE-79E3-8C34-9755B087A9E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844225" y="1355185"/>
            <a:ext cx="1636206" cy="163620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69E2D85-C890-8158-7901-9C02460CE10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775067" y="4603276"/>
            <a:ext cx="1924948" cy="1636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329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0.10996 L -1.04167E-6 0.11042 C 0.0013 0.10209 0.00234 0.09399 0.00391 0.08658 C 0.00469 0.08241 0.00612 0.07894 0.00716 0.075 C 0.00781 0.07107 0.00807 0.0669 0.00873 0.0632 C 0.00938 0.05903 0.01029 0.05556 0.01107 0.05163 C 0.01159 0.04769 0.01198 0.04352 0.01276 0.03982 C 0.02096 -0.01111 0.0112 0.04862 0.01914 0.01065 C 0.02083 0.00163 0.02175 -0.0081 0.02383 -0.01666 C 0.03034 -0.04444 0.02708 -0.0331 0.03346 -0.05162 C 0.03607 -0.06828 0.03359 -0.05555 0.03737 -0.06921 C 0.03828 -0.07245 0.0388 -0.07638 0.03984 -0.07893 C 0.04089 -0.08217 0.04245 -0.08402 0.04375 -0.0868 C 0.04492 -0.08935 0.04583 -0.09212 0.04701 -0.09444 C 0.05143 -0.10324 0.05078 -0.10092 0.05495 -0.10625 C 0.05873 -0.11134 0.06237 -0.11875 0.06693 -0.1199 L 0.07409 -0.12175 C 0.07969 -0.12037 0.08529 -0.11944 0.09089 -0.11782 C 0.09219 -0.11759 0.09349 -0.11759 0.09479 -0.11597 C 0.10143 -0.10902 0.10287 -0.10347 0.10925 -0.09444 C 0.11172 -0.09097 0.11484 -0.08958 0.11719 -0.08472 C 0.13438 -0.05 0.11328 -0.09421 0.12435 -0.06712 C 0.12526 -0.06504 0.12656 -0.06388 0.12761 -0.06134 C 0.12956 -0.05625 0.13086 -0.0493 0.13307 -0.04375 C 0.13477 -0.04004 0.13659 -0.0368 0.13789 -0.03217 C 0.14141 -0.0199 0.14753 0.00672 0.14753 0.00718 C 0.14779 0.00996 0.14779 0.0132 0.14831 0.01644 C 0.14857 0.01852 0.14948 0.02014 0.14987 0.02246 C 0.15052 0.02593 0.15091 0.0301 0.15143 0.03403 C 0.15169 0.03588 0.15078 0.0301 0.15065 0.02825 L 0.14753 -0.00879 C 0.15534 -0.04166 0.15586 -0.04745 0.16667 -0.07685 C 0.17005 -0.0868 0.17422 -0.0949 0.17774 -0.10416 C 0.18177 -0.1155 0.18529 -0.12754 0.18893 -0.13935 C 0.19024 -0.14375 0.19128 -0.1493 0.19297 -0.153 C 0.19714 -0.16226 0.20117 -0.17199 0.20651 -0.17824 C 0.20964 -0.1824 0.21328 -0.18495 0.21693 -0.18796 C 0.22357 -0.19421 0.22748 -0.19745 0.23438 -0.19953 C 0.2375 -0.20092 0.24076 -0.20092 0.24401 -0.20162 C 0.25274 -0.19907 0.26159 -0.19837 0.27031 -0.19375 C 0.275 -0.19143 0.28932 -0.16597 0.29102 -0.16273 C 0.29349 -0.1581 0.2957 -0.15347 0.29818 -0.14907 C 0.30182 -0.14282 0.30938 -0.13148 0.30938 -0.13125 C 0.30964 -0.12962 0.30964 -0.12754 0.31016 -0.12569 C 0.31237 -0.11851 0.31563 -0.11504 0.3181 -0.1081 C 0.31992 -0.10347 0.32136 -0.09768 0.32292 -0.09259 C 0.32591 -0.0831 0.32448 -0.08773 0.32695 -0.07893 C 0.34987 -0.12916 0.31419 -0.05 0.34284 -0.1199 C 0.34792 -0.1324 0.35404 -0.14189 0.35886 -0.15486 C 0.36589 -0.175 0.36654 -0.17824 0.37721 -0.19768 C 0.38164 -0.20601 0.38568 -0.21643 0.39076 -0.22291 C 0.3931 -0.22615 0.39557 -0.22939 0.39792 -0.23263 C 0.40703 -0.24699 0.4043 -0.24606 0.4138 -0.2581 C 0.42083 -0.26712 0.42266 -0.26805 0.42982 -0.27361 C 0.43789 -0.27361 0.48307 -0.2743 0.5 -0.26782 C 0.50156 -0.26736 0.51432 -0.25833 0.51758 -0.25416 C 0.52005 -0.25092 0.52214 -0.24606 0.52474 -0.24259 C 0.52643 -0.24027 0.52839 -0.23888 0.53034 -0.23657 C 0.53164 -0.23495 0.53281 -0.2324 0.53425 -0.23078 C 0.5405 -0.2243 0.54128 -0.22523 0.54792 -0.22291 L 0.55261 -0.21527 C 0.55339 -0.21388 0.55404 -0.21226 0.55508 -0.21134 C 0.55807 -0.20902 0.55794 -0.20972 0.56146 -0.20347 C 0.5681 -0.19212 0.56302 -0.19861 0.56693 -0.19375 L 0.56524 -0.20162 " pathEditMode="relative" rAng="0" ptsTypes="AAAAAAAAAAAAAAAAAAAAAAAAAAAAAAAAAAAAAAAAAAAAAAAAAAAAAAAAAAAAAAAAA">
                                      <p:cBhvr>
                                        <p:cTn id="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46" y="-19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407EC-8AC2-4133-B2BD-C81C859C3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-72800"/>
            <a:ext cx="9905998" cy="1478570"/>
          </a:xfrm>
        </p:spPr>
        <p:txBody>
          <a:bodyPr/>
          <a:lstStyle/>
          <a:p>
            <a:pPr algn="ctr"/>
            <a:r>
              <a:rPr lang="en-GB" b="1" dirty="0"/>
              <a:t>Calendar overview (suggested)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79912-C4D8-489D-93D1-C394B78BD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P1 &amp; 2: focus on FMS and Play.  Sugg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6BBC1C1-4D97-B7AC-8F10-E88AA08550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35442"/>
              </p:ext>
            </p:extLst>
          </p:nvPr>
        </p:nvGraphicFramePr>
        <p:xfrm>
          <a:off x="241540" y="988269"/>
          <a:ext cx="11680162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197">
                  <a:extLst>
                    <a:ext uri="{9D8B030D-6E8A-4147-A177-3AD203B41FA5}">
                      <a16:colId xmlns:a16="http://schemas.microsoft.com/office/drawing/2014/main" val="3821393409"/>
                    </a:ext>
                  </a:extLst>
                </a:gridCol>
                <a:gridCol w="785123">
                  <a:extLst>
                    <a:ext uri="{9D8B030D-6E8A-4147-A177-3AD203B41FA5}">
                      <a16:colId xmlns:a16="http://schemas.microsoft.com/office/drawing/2014/main" val="3873931732"/>
                    </a:ext>
                  </a:extLst>
                </a:gridCol>
                <a:gridCol w="882680">
                  <a:extLst>
                    <a:ext uri="{9D8B030D-6E8A-4147-A177-3AD203B41FA5}">
                      <a16:colId xmlns:a16="http://schemas.microsoft.com/office/drawing/2014/main" val="3744870607"/>
                    </a:ext>
                  </a:extLst>
                </a:gridCol>
                <a:gridCol w="777042">
                  <a:extLst>
                    <a:ext uri="{9D8B030D-6E8A-4147-A177-3AD203B41FA5}">
                      <a16:colId xmlns:a16="http://schemas.microsoft.com/office/drawing/2014/main" val="82243611"/>
                    </a:ext>
                  </a:extLst>
                </a:gridCol>
                <a:gridCol w="834812">
                  <a:extLst>
                    <a:ext uri="{9D8B030D-6E8A-4147-A177-3AD203B41FA5}">
                      <a16:colId xmlns:a16="http://schemas.microsoft.com/office/drawing/2014/main" val="2938130324"/>
                    </a:ext>
                  </a:extLst>
                </a:gridCol>
                <a:gridCol w="834812">
                  <a:extLst>
                    <a:ext uri="{9D8B030D-6E8A-4147-A177-3AD203B41FA5}">
                      <a16:colId xmlns:a16="http://schemas.microsoft.com/office/drawing/2014/main" val="2871595559"/>
                    </a:ext>
                  </a:extLst>
                </a:gridCol>
                <a:gridCol w="834812">
                  <a:extLst>
                    <a:ext uri="{9D8B030D-6E8A-4147-A177-3AD203B41FA5}">
                      <a16:colId xmlns:a16="http://schemas.microsoft.com/office/drawing/2014/main" val="3343156366"/>
                    </a:ext>
                  </a:extLst>
                </a:gridCol>
                <a:gridCol w="825702">
                  <a:extLst>
                    <a:ext uri="{9D8B030D-6E8A-4147-A177-3AD203B41FA5}">
                      <a16:colId xmlns:a16="http://schemas.microsoft.com/office/drawing/2014/main" val="3700551764"/>
                    </a:ext>
                  </a:extLst>
                </a:gridCol>
                <a:gridCol w="843922">
                  <a:extLst>
                    <a:ext uri="{9D8B030D-6E8A-4147-A177-3AD203B41FA5}">
                      <a16:colId xmlns:a16="http://schemas.microsoft.com/office/drawing/2014/main" val="3581018137"/>
                    </a:ext>
                  </a:extLst>
                </a:gridCol>
                <a:gridCol w="834812">
                  <a:extLst>
                    <a:ext uri="{9D8B030D-6E8A-4147-A177-3AD203B41FA5}">
                      <a16:colId xmlns:a16="http://schemas.microsoft.com/office/drawing/2014/main" val="2286730212"/>
                    </a:ext>
                  </a:extLst>
                </a:gridCol>
                <a:gridCol w="834812">
                  <a:extLst>
                    <a:ext uri="{9D8B030D-6E8A-4147-A177-3AD203B41FA5}">
                      <a16:colId xmlns:a16="http://schemas.microsoft.com/office/drawing/2014/main" val="3287718311"/>
                    </a:ext>
                  </a:extLst>
                </a:gridCol>
                <a:gridCol w="834812">
                  <a:extLst>
                    <a:ext uri="{9D8B030D-6E8A-4147-A177-3AD203B41FA5}">
                      <a16:colId xmlns:a16="http://schemas.microsoft.com/office/drawing/2014/main" val="3767386667"/>
                    </a:ext>
                  </a:extLst>
                </a:gridCol>
                <a:gridCol w="834812">
                  <a:extLst>
                    <a:ext uri="{9D8B030D-6E8A-4147-A177-3AD203B41FA5}">
                      <a16:colId xmlns:a16="http://schemas.microsoft.com/office/drawing/2014/main" val="3888833768"/>
                    </a:ext>
                  </a:extLst>
                </a:gridCol>
                <a:gridCol w="834812">
                  <a:extLst>
                    <a:ext uri="{9D8B030D-6E8A-4147-A177-3AD203B41FA5}">
                      <a16:colId xmlns:a16="http://schemas.microsoft.com/office/drawing/2014/main" val="18239419"/>
                    </a:ext>
                  </a:extLst>
                </a:gridCol>
              </a:tblGrid>
              <a:tr h="696384"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/>
                        <a:t>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/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/>
                        <a:t>Sep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/>
                        <a:t>ESSD</a:t>
                      </a:r>
                    </a:p>
                    <a:p>
                      <a:pPr algn="ctr"/>
                      <a:endParaRPr lang="en-GB" sz="1100" b="0" dirty="0"/>
                    </a:p>
                    <a:p>
                      <a:pPr algn="ctr"/>
                      <a:r>
                        <a:rPr lang="en-GB" sz="1100" b="0" dirty="0"/>
                        <a:t>Sports 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/>
                        <a:t>Maths Week Scotland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/>
                        <a:t>Oct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/>
                        <a:t>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/>
                        <a:t>Feb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/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/>
                        <a:t>Apr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/>
                        <a:t>Jun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4056019"/>
                  </a:ext>
                </a:extLst>
              </a:tr>
              <a:tr h="696384">
                <a:tc>
                  <a:txBody>
                    <a:bodyPr/>
                    <a:lstStyle/>
                    <a:p>
                      <a:r>
                        <a:rPr lang="en-GB" sz="1100" b="1" dirty="0"/>
                        <a:t>Early</a:t>
                      </a:r>
                    </a:p>
                    <a:p>
                      <a:endParaRPr lang="en-GB" sz="1100" b="1" dirty="0"/>
                    </a:p>
                    <a:p>
                      <a:r>
                        <a:rPr lang="en-GB" sz="1100" b="1" dirty="0"/>
                        <a:t>(P1-3)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1" dirty="0"/>
                    </a:p>
                    <a:p>
                      <a:endParaRPr lang="en-GB" sz="1100" b="1" dirty="0"/>
                    </a:p>
                    <a:p>
                      <a:endParaRPr lang="en-GB" sz="1100" b="1" dirty="0"/>
                    </a:p>
                    <a:p>
                      <a:endParaRPr lang="en-GB" sz="1100" b="1" dirty="0"/>
                    </a:p>
                    <a:p>
                      <a:endParaRPr lang="en-GB" sz="1100" b="1" dirty="0"/>
                    </a:p>
                    <a:p>
                      <a:endParaRPr lang="en-GB" sz="1100" b="1" dirty="0"/>
                    </a:p>
                    <a:p>
                      <a:endParaRPr lang="en-GB" sz="1100" b="1" dirty="0"/>
                    </a:p>
                    <a:p>
                      <a:endParaRPr lang="en-GB" sz="1100" b="1" dirty="0"/>
                    </a:p>
                    <a:p>
                      <a:endParaRPr lang="en-GB" sz="1100" b="1" dirty="0"/>
                    </a:p>
                    <a:p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1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n-GB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785874"/>
                  </a:ext>
                </a:extLst>
              </a:tr>
              <a:tr h="696384">
                <a:tc>
                  <a:txBody>
                    <a:bodyPr/>
                    <a:lstStyle/>
                    <a:p>
                      <a:r>
                        <a:rPr lang="en-GB" sz="1100" b="1" dirty="0"/>
                        <a:t>First</a:t>
                      </a:r>
                    </a:p>
                    <a:p>
                      <a:endParaRPr lang="en-GB" sz="1100" b="1" dirty="0"/>
                    </a:p>
                    <a:p>
                      <a:r>
                        <a:rPr lang="en-GB" sz="1100" b="1" dirty="0"/>
                        <a:t>(P3-5)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  <a:p>
                      <a:endParaRPr lang="en-GB" sz="1100" dirty="0"/>
                    </a:p>
                    <a:p>
                      <a:endParaRPr lang="en-GB" sz="1100" dirty="0"/>
                    </a:p>
                    <a:p>
                      <a:endParaRPr lang="en-GB" sz="1100" dirty="0"/>
                    </a:p>
                    <a:p>
                      <a:endParaRPr lang="en-GB" sz="1100" dirty="0"/>
                    </a:p>
                    <a:p>
                      <a:endParaRPr lang="en-GB" sz="1100" dirty="0"/>
                    </a:p>
                    <a:p>
                      <a:endParaRPr lang="en-GB" sz="1100" dirty="0"/>
                    </a:p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780992"/>
                  </a:ext>
                </a:extLst>
              </a:tr>
              <a:tr h="696384">
                <a:tc>
                  <a:txBody>
                    <a:bodyPr/>
                    <a:lstStyle/>
                    <a:p>
                      <a:r>
                        <a:rPr lang="en-GB" sz="1100" b="1" dirty="0"/>
                        <a:t>Second</a:t>
                      </a:r>
                    </a:p>
                    <a:p>
                      <a:endParaRPr lang="en-GB" sz="1100" b="1" dirty="0"/>
                    </a:p>
                    <a:p>
                      <a:r>
                        <a:rPr lang="en-GB" sz="1100" b="1" dirty="0"/>
                        <a:t>(P6-7)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  <a:p>
                      <a:endParaRPr lang="en-GB" sz="1100" dirty="0"/>
                    </a:p>
                    <a:p>
                      <a:endParaRPr lang="en-GB" sz="1100" dirty="0"/>
                    </a:p>
                    <a:p>
                      <a:endParaRPr lang="en-GB" sz="1100" dirty="0"/>
                    </a:p>
                    <a:p>
                      <a:endParaRPr lang="en-GB" sz="1100" dirty="0"/>
                    </a:p>
                    <a:p>
                      <a:endParaRPr lang="en-GB" sz="1100" dirty="0"/>
                    </a:p>
                    <a:p>
                      <a:endParaRPr lang="en-GB" sz="1100" dirty="0"/>
                    </a:p>
                    <a:p>
                      <a:endParaRPr lang="en-GB" sz="1100" dirty="0"/>
                    </a:p>
                    <a:p>
                      <a:endParaRPr lang="en-GB" sz="1100" dirty="0"/>
                    </a:p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698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42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407EC-8AC2-4133-B2BD-C81C859C3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54272"/>
            <a:ext cx="9905998" cy="1317328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r>
              <a:rPr lang="en-GB" b="1" dirty="0"/>
              <a:t>Working timetable</a:t>
            </a:r>
            <a:br>
              <a:rPr lang="en-GB" b="1" dirty="0"/>
            </a:br>
            <a:br>
              <a:rPr lang="en-GB" b="1" dirty="0"/>
            </a:br>
            <a:r>
              <a:rPr lang="en-GB" b="1" dirty="0"/>
              <a:t>Working Area:_________________________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79912-C4D8-489D-93D1-C394B78BD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44E63D3-F4CB-40FB-6CB3-ED0C534106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921885"/>
              </p:ext>
            </p:extLst>
          </p:nvPr>
        </p:nvGraphicFramePr>
        <p:xfrm>
          <a:off x="692839" y="1750368"/>
          <a:ext cx="10625020" cy="4788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004">
                  <a:extLst>
                    <a:ext uri="{9D8B030D-6E8A-4147-A177-3AD203B41FA5}">
                      <a16:colId xmlns:a16="http://schemas.microsoft.com/office/drawing/2014/main" val="2181730154"/>
                    </a:ext>
                  </a:extLst>
                </a:gridCol>
                <a:gridCol w="1062502">
                  <a:extLst>
                    <a:ext uri="{9D8B030D-6E8A-4147-A177-3AD203B41FA5}">
                      <a16:colId xmlns:a16="http://schemas.microsoft.com/office/drawing/2014/main" val="1230752835"/>
                    </a:ext>
                  </a:extLst>
                </a:gridCol>
                <a:gridCol w="1062502">
                  <a:extLst>
                    <a:ext uri="{9D8B030D-6E8A-4147-A177-3AD203B41FA5}">
                      <a16:colId xmlns:a16="http://schemas.microsoft.com/office/drawing/2014/main" val="2987468394"/>
                    </a:ext>
                  </a:extLst>
                </a:gridCol>
                <a:gridCol w="1062502">
                  <a:extLst>
                    <a:ext uri="{9D8B030D-6E8A-4147-A177-3AD203B41FA5}">
                      <a16:colId xmlns:a16="http://schemas.microsoft.com/office/drawing/2014/main" val="3972629511"/>
                    </a:ext>
                  </a:extLst>
                </a:gridCol>
                <a:gridCol w="1062502">
                  <a:extLst>
                    <a:ext uri="{9D8B030D-6E8A-4147-A177-3AD203B41FA5}">
                      <a16:colId xmlns:a16="http://schemas.microsoft.com/office/drawing/2014/main" val="941224495"/>
                    </a:ext>
                  </a:extLst>
                </a:gridCol>
                <a:gridCol w="1062502">
                  <a:extLst>
                    <a:ext uri="{9D8B030D-6E8A-4147-A177-3AD203B41FA5}">
                      <a16:colId xmlns:a16="http://schemas.microsoft.com/office/drawing/2014/main" val="3840611898"/>
                    </a:ext>
                  </a:extLst>
                </a:gridCol>
                <a:gridCol w="1062502">
                  <a:extLst>
                    <a:ext uri="{9D8B030D-6E8A-4147-A177-3AD203B41FA5}">
                      <a16:colId xmlns:a16="http://schemas.microsoft.com/office/drawing/2014/main" val="1572114715"/>
                    </a:ext>
                  </a:extLst>
                </a:gridCol>
                <a:gridCol w="1062502">
                  <a:extLst>
                    <a:ext uri="{9D8B030D-6E8A-4147-A177-3AD203B41FA5}">
                      <a16:colId xmlns:a16="http://schemas.microsoft.com/office/drawing/2014/main" val="2276449050"/>
                    </a:ext>
                  </a:extLst>
                </a:gridCol>
                <a:gridCol w="1062502">
                  <a:extLst>
                    <a:ext uri="{9D8B030D-6E8A-4147-A177-3AD203B41FA5}">
                      <a16:colId xmlns:a16="http://schemas.microsoft.com/office/drawing/2014/main" val="4084042627"/>
                    </a:ext>
                  </a:extLst>
                </a:gridCol>
              </a:tblGrid>
              <a:tr h="798075"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  <a:p>
                      <a:pPr algn="ctr"/>
                      <a:r>
                        <a:rPr lang="en-GB" sz="1600" b="1" dirty="0"/>
                        <a:t>DAY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b="0" dirty="0"/>
                        <a:t>9.30-10.30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/>
                        <a:t>10.45-11.45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b="0" dirty="0"/>
                        <a:t>1.00-2.00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b="0" dirty="0"/>
                        <a:t>2.00-3.00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960351"/>
                  </a:ext>
                </a:extLst>
              </a:tr>
              <a:tr h="79807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MONDAY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1757649"/>
                  </a:ext>
                </a:extLst>
              </a:tr>
              <a:tr h="79807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0836147"/>
                  </a:ext>
                </a:extLst>
              </a:tr>
              <a:tr h="79807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3470162"/>
                  </a:ext>
                </a:extLst>
              </a:tr>
              <a:tr h="79807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THURSDAY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2582392"/>
                  </a:ext>
                </a:extLst>
              </a:tr>
              <a:tr h="79807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FRIDAY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5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509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79912-C4D8-489D-93D1-C394B78BD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44E63D3-F4CB-40FB-6CB3-ED0C534106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268733"/>
              </p:ext>
            </p:extLst>
          </p:nvPr>
        </p:nvGraphicFramePr>
        <p:xfrm>
          <a:off x="278245" y="699202"/>
          <a:ext cx="11385174" cy="5849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222">
                  <a:extLst>
                    <a:ext uri="{9D8B030D-6E8A-4147-A177-3AD203B41FA5}">
                      <a16:colId xmlns:a16="http://schemas.microsoft.com/office/drawing/2014/main" val="2181730154"/>
                    </a:ext>
                  </a:extLst>
                </a:gridCol>
                <a:gridCol w="1955912">
                  <a:extLst>
                    <a:ext uri="{9D8B030D-6E8A-4147-A177-3AD203B41FA5}">
                      <a16:colId xmlns:a16="http://schemas.microsoft.com/office/drawing/2014/main" val="1206864154"/>
                    </a:ext>
                  </a:extLst>
                </a:gridCol>
                <a:gridCol w="2170760">
                  <a:extLst>
                    <a:ext uri="{9D8B030D-6E8A-4147-A177-3AD203B41FA5}">
                      <a16:colId xmlns:a16="http://schemas.microsoft.com/office/drawing/2014/main" val="79653443"/>
                    </a:ext>
                  </a:extLst>
                </a:gridCol>
                <a:gridCol w="2170760">
                  <a:extLst>
                    <a:ext uri="{9D8B030D-6E8A-4147-A177-3AD203B41FA5}">
                      <a16:colId xmlns:a16="http://schemas.microsoft.com/office/drawing/2014/main" val="3967983875"/>
                    </a:ext>
                  </a:extLst>
                </a:gridCol>
                <a:gridCol w="2170760">
                  <a:extLst>
                    <a:ext uri="{9D8B030D-6E8A-4147-A177-3AD203B41FA5}">
                      <a16:colId xmlns:a16="http://schemas.microsoft.com/office/drawing/2014/main" val="101710376"/>
                    </a:ext>
                  </a:extLst>
                </a:gridCol>
                <a:gridCol w="1085380">
                  <a:extLst>
                    <a:ext uri="{9D8B030D-6E8A-4147-A177-3AD203B41FA5}">
                      <a16:colId xmlns:a16="http://schemas.microsoft.com/office/drawing/2014/main" val="3524607061"/>
                    </a:ext>
                  </a:extLst>
                </a:gridCol>
                <a:gridCol w="1085380">
                  <a:extLst>
                    <a:ext uri="{9D8B030D-6E8A-4147-A177-3AD203B41FA5}">
                      <a16:colId xmlns:a16="http://schemas.microsoft.com/office/drawing/2014/main" val="2725729102"/>
                    </a:ext>
                  </a:extLst>
                </a:gridCol>
              </a:tblGrid>
              <a:tr h="682822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Week/Day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Warm up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Skills focus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Game/Application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Cool Down/Relaxation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Equipment needed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960351"/>
                  </a:ext>
                </a:extLst>
              </a:tr>
              <a:tr h="323442">
                <a:tc rowSpan="4"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1757649"/>
                  </a:ext>
                </a:extLst>
              </a:tr>
              <a:tr h="3234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7442124"/>
                  </a:ext>
                </a:extLst>
              </a:tr>
              <a:tr h="3234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059964"/>
                  </a:ext>
                </a:extLst>
              </a:tr>
              <a:tr h="3146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4081582"/>
                  </a:ext>
                </a:extLst>
              </a:tr>
              <a:tr h="323442">
                <a:tc rowSpan="4"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0836147"/>
                  </a:ext>
                </a:extLst>
              </a:tr>
              <a:tr h="3234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1204555"/>
                  </a:ext>
                </a:extLst>
              </a:tr>
              <a:tr h="3234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5378715"/>
                  </a:ext>
                </a:extLst>
              </a:tr>
              <a:tr h="3234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605496"/>
                  </a:ext>
                </a:extLst>
              </a:tr>
              <a:tr h="323442">
                <a:tc rowSpan="4"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1854645"/>
                  </a:ext>
                </a:extLst>
              </a:tr>
              <a:tr h="323442"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1159687"/>
                  </a:ext>
                </a:extLst>
              </a:tr>
              <a:tr h="323442"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1392808"/>
                  </a:ext>
                </a:extLst>
              </a:tr>
              <a:tr h="323442"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2969740"/>
                  </a:ext>
                </a:extLst>
              </a:tr>
              <a:tr h="323442">
                <a:tc rowSpan="4"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9712541"/>
                  </a:ext>
                </a:extLst>
              </a:tr>
              <a:tr h="323442"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4088"/>
                  </a:ext>
                </a:extLst>
              </a:tr>
              <a:tr h="323442"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1428010"/>
                  </a:ext>
                </a:extLst>
              </a:tr>
              <a:tr h="323442"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7011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877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407EC-8AC2-4133-B2BD-C81C859C3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24006"/>
            <a:ext cx="9905998" cy="1084415"/>
          </a:xfrm>
        </p:spPr>
        <p:txBody>
          <a:bodyPr/>
          <a:lstStyle/>
          <a:p>
            <a:pPr algn="ctr"/>
            <a:r>
              <a:rPr lang="en-GB" dirty="0"/>
              <a:t>Lesson/Block planner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79912-C4D8-489D-93D1-C394B78BD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731" y="3583464"/>
            <a:ext cx="4096770" cy="779915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3F7B3630-C3DD-275E-7645-3FFC35A5C413}"/>
              </a:ext>
            </a:extLst>
          </p:cNvPr>
          <p:cNvSpPr/>
          <p:nvPr/>
        </p:nvSpPr>
        <p:spPr>
          <a:xfrm>
            <a:off x="-44823" y="726141"/>
            <a:ext cx="3415553" cy="307921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319DE778-935B-D2CD-2EB7-4009A2569C2C}"/>
              </a:ext>
            </a:extLst>
          </p:cNvPr>
          <p:cNvSpPr/>
          <p:nvPr/>
        </p:nvSpPr>
        <p:spPr>
          <a:xfrm>
            <a:off x="3460377" y="1108421"/>
            <a:ext cx="5011270" cy="267624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endParaRPr lang="en-GB" dirty="0"/>
          </a:p>
        </p:txBody>
      </p:sp>
      <p:pic>
        <p:nvPicPr>
          <p:cNvPr id="9" name="Picture 2" descr="S1 – S3 Broad General Education | Physical Education Department">
            <a:extLst>
              <a:ext uri="{FF2B5EF4-FFF2-40B4-BE49-F238E27FC236}">
                <a16:creationId xmlns:a16="http://schemas.microsoft.com/office/drawing/2014/main" id="{A4AC72E9-D5FD-FA91-D956-5F3C981EC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765" y="4187221"/>
            <a:ext cx="4680352" cy="2611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8CF7EBC-96EF-2199-9C7B-6FAC5193D23F}"/>
              </a:ext>
            </a:extLst>
          </p:cNvPr>
          <p:cNvSpPr txBox="1"/>
          <p:nvPr/>
        </p:nvSpPr>
        <p:spPr>
          <a:xfrm>
            <a:off x="600635" y="1930245"/>
            <a:ext cx="2182906" cy="369332"/>
          </a:xfrm>
          <a:prstGeom prst="rect">
            <a:avLst/>
          </a:prstGeom>
          <a:noFill/>
          <a:ln>
            <a:solidFill>
              <a:schemeClr val="bg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endParaRPr lang="en-GB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71AFAB-265A-A4A5-87B5-401FD7C4AACB}"/>
              </a:ext>
            </a:extLst>
          </p:cNvPr>
          <p:cNvSpPr txBox="1"/>
          <p:nvPr/>
        </p:nvSpPr>
        <p:spPr>
          <a:xfrm>
            <a:off x="889698" y="2265914"/>
            <a:ext cx="1405267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GB" sz="1000" dirty="0"/>
          </a:p>
          <a:p>
            <a:pPr algn="ctr"/>
            <a:endParaRPr lang="en-GB" sz="1000" dirty="0"/>
          </a:p>
          <a:p>
            <a:pPr algn="ctr"/>
            <a:endParaRPr lang="en-GB" sz="1000" dirty="0"/>
          </a:p>
          <a:p>
            <a:pPr algn="ctr"/>
            <a:endParaRPr lang="en-GB" sz="1000" dirty="0"/>
          </a:p>
          <a:p>
            <a:pPr algn="ctr"/>
            <a:endParaRPr lang="en-GB" sz="1000" dirty="0"/>
          </a:p>
        </p:txBody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id="{EB9A317C-24D0-34F1-A07C-77745BC1E13A}"/>
              </a:ext>
            </a:extLst>
          </p:cNvPr>
          <p:cNvSpPr/>
          <p:nvPr/>
        </p:nvSpPr>
        <p:spPr>
          <a:xfrm>
            <a:off x="8687137" y="837028"/>
            <a:ext cx="3415553" cy="294763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7CD915-2943-4EC1-6BEC-9BBB48D85690}"/>
              </a:ext>
            </a:extLst>
          </p:cNvPr>
          <p:cNvSpPr txBox="1"/>
          <p:nvPr/>
        </p:nvSpPr>
        <p:spPr>
          <a:xfrm>
            <a:off x="9303460" y="1976610"/>
            <a:ext cx="2182906" cy="369332"/>
          </a:xfrm>
          <a:prstGeom prst="rect">
            <a:avLst/>
          </a:prstGeom>
          <a:noFill/>
          <a:ln>
            <a:solidFill>
              <a:schemeClr val="bg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endParaRPr lang="en-GB" b="1" dirty="0"/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6140EB01-C0ED-DBB0-23A8-32E37610A5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359481"/>
              </p:ext>
            </p:extLst>
          </p:nvPr>
        </p:nvGraphicFramePr>
        <p:xfrm>
          <a:off x="198639" y="4249431"/>
          <a:ext cx="6523476" cy="2505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906">
                  <a:extLst>
                    <a:ext uri="{9D8B030D-6E8A-4147-A177-3AD203B41FA5}">
                      <a16:colId xmlns:a16="http://schemas.microsoft.com/office/drawing/2014/main" val="2181730154"/>
                    </a:ext>
                  </a:extLst>
                </a:gridCol>
                <a:gridCol w="5187490">
                  <a:extLst>
                    <a:ext uri="{9D8B030D-6E8A-4147-A177-3AD203B41FA5}">
                      <a16:colId xmlns:a16="http://schemas.microsoft.com/office/drawing/2014/main" val="1206864154"/>
                    </a:ext>
                  </a:extLst>
                </a:gridCol>
                <a:gridCol w="635080">
                  <a:extLst>
                    <a:ext uri="{9D8B030D-6E8A-4147-A177-3AD203B41FA5}">
                      <a16:colId xmlns:a16="http://schemas.microsoft.com/office/drawing/2014/main" val="716714252"/>
                    </a:ext>
                  </a:extLst>
                </a:gridCol>
              </a:tblGrid>
              <a:tr h="417551"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I can (success criteria)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960351"/>
                  </a:ext>
                </a:extLst>
              </a:tr>
              <a:tr h="417551"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1757649"/>
                  </a:ext>
                </a:extLst>
              </a:tr>
              <a:tr h="417551"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0836147"/>
                  </a:ext>
                </a:extLst>
              </a:tr>
              <a:tr h="417551"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3470162"/>
                  </a:ext>
                </a:extLst>
              </a:tr>
              <a:tr h="417551"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2582392"/>
                  </a:ext>
                </a:extLst>
              </a:tr>
              <a:tr h="417551"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557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D052C50-FAEC-E4EA-C622-5FCA5BFE53CE}"/>
              </a:ext>
            </a:extLst>
          </p:cNvPr>
          <p:cNvSpPr txBox="1"/>
          <p:nvPr/>
        </p:nvSpPr>
        <p:spPr>
          <a:xfrm>
            <a:off x="5171558" y="1560913"/>
            <a:ext cx="2108200" cy="369332"/>
          </a:xfrm>
          <a:prstGeom prst="rect">
            <a:avLst/>
          </a:prstGeom>
          <a:noFill/>
          <a:ln>
            <a:solidFill>
              <a:schemeClr val="bg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83806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407EC-8AC2-4133-B2BD-C81C859C3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24006"/>
            <a:ext cx="9905998" cy="796723"/>
          </a:xfrm>
        </p:spPr>
        <p:txBody>
          <a:bodyPr/>
          <a:lstStyle/>
          <a:p>
            <a:pPr algn="ctr"/>
            <a:r>
              <a:rPr lang="en-GB" b="1" dirty="0"/>
              <a:t>Game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79912-C4D8-489D-93D1-C394B78BD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731" y="3583464"/>
            <a:ext cx="4096770" cy="779915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3F7B3630-C3DD-275E-7645-3FFC35A5C413}"/>
              </a:ext>
            </a:extLst>
          </p:cNvPr>
          <p:cNvSpPr/>
          <p:nvPr/>
        </p:nvSpPr>
        <p:spPr>
          <a:xfrm>
            <a:off x="124731" y="32481"/>
            <a:ext cx="2554165" cy="2454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319DE778-935B-D2CD-2EB7-4009A2569C2C}"/>
              </a:ext>
            </a:extLst>
          </p:cNvPr>
          <p:cNvSpPr/>
          <p:nvPr/>
        </p:nvSpPr>
        <p:spPr>
          <a:xfrm>
            <a:off x="4065300" y="820729"/>
            <a:ext cx="3558988" cy="162581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2" descr="S1 – S3 Broad General Education | Physical Education Department">
            <a:extLst>
              <a:ext uri="{FF2B5EF4-FFF2-40B4-BE49-F238E27FC236}">
                <a16:creationId xmlns:a16="http://schemas.microsoft.com/office/drawing/2014/main" id="{A4AC72E9-D5FD-FA91-D956-5F3C981EC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6917" y="3834690"/>
            <a:ext cx="4680352" cy="2611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E48F439-9228-DABB-531B-0D03C395E1DB}"/>
              </a:ext>
            </a:extLst>
          </p:cNvPr>
          <p:cNvGraphicFramePr>
            <a:graphicFrameLocks noGrp="1"/>
          </p:cNvGraphicFramePr>
          <p:nvPr/>
        </p:nvGraphicFramePr>
        <p:xfrm>
          <a:off x="304799" y="2513703"/>
          <a:ext cx="6768794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5719">
                  <a:extLst>
                    <a:ext uri="{9D8B030D-6E8A-4147-A177-3AD203B41FA5}">
                      <a16:colId xmlns:a16="http://schemas.microsoft.com/office/drawing/2014/main" val="2181730154"/>
                    </a:ext>
                  </a:extLst>
                </a:gridCol>
                <a:gridCol w="3460376">
                  <a:extLst>
                    <a:ext uri="{9D8B030D-6E8A-4147-A177-3AD203B41FA5}">
                      <a16:colId xmlns:a16="http://schemas.microsoft.com/office/drawing/2014/main" val="1206864154"/>
                    </a:ext>
                  </a:extLst>
                </a:gridCol>
                <a:gridCol w="1712699">
                  <a:extLst>
                    <a:ext uri="{9D8B030D-6E8A-4147-A177-3AD203B41FA5}">
                      <a16:colId xmlns:a16="http://schemas.microsoft.com/office/drawing/2014/main" val="716714252"/>
                    </a:ext>
                  </a:extLst>
                </a:gridCol>
              </a:tblGrid>
              <a:tr h="31616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Description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Organisation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/>
                        <a:t>Equipment Required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960351"/>
                  </a:ext>
                </a:extLst>
              </a:tr>
              <a:tr h="2023018"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  <a:p>
                      <a:pPr algn="ctr"/>
                      <a:endParaRPr lang="en-GB" sz="1600" b="1" dirty="0"/>
                    </a:p>
                    <a:p>
                      <a:pPr algn="ctr"/>
                      <a:endParaRPr lang="en-GB" sz="1600" b="1" dirty="0"/>
                    </a:p>
                    <a:p>
                      <a:pPr algn="ctr"/>
                      <a:endParaRPr lang="en-GB" sz="1600" b="1" dirty="0"/>
                    </a:p>
                    <a:p>
                      <a:pPr algn="ctr"/>
                      <a:endParaRPr lang="en-GB" sz="1600" b="1" dirty="0"/>
                    </a:p>
                    <a:p>
                      <a:pPr algn="ctr"/>
                      <a:endParaRPr lang="en-GB" sz="1600" b="1" dirty="0"/>
                    </a:p>
                    <a:p>
                      <a:pPr algn="ctr"/>
                      <a:endParaRPr lang="en-GB" sz="1600" b="1" dirty="0"/>
                    </a:p>
                    <a:p>
                      <a:pPr algn="ctr"/>
                      <a:endParaRPr lang="en-GB" sz="1600" b="1" dirty="0"/>
                    </a:p>
                    <a:p>
                      <a:pPr algn="ctr"/>
                      <a:endParaRPr lang="en-GB" sz="1600" b="1" dirty="0"/>
                    </a:p>
                    <a:p>
                      <a:pPr algn="ctr"/>
                      <a:endParaRPr lang="en-GB" sz="1600" b="1" dirty="0"/>
                    </a:p>
                    <a:p>
                      <a:pPr algn="ctr"/>
                      <a:endParaRPr lang="en-GB" sz="1600" b="1" dirty="0"/>
                    </a:p>
                    <a:p>
                      <a:pPr algn="ctr"/>
                      <a:endParaRPr lang="en-GB" sz="1600" b="1" dirty="0"/>
                    </a:p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1757649"/>
                  </a:ext>
                </a:extLst>
              </a:tr>
              <a:tr h="31616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</a:rPr>
                        <a:t>Age/Class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359730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1A47635-8D83-7E96-8315-FE55444F4B79}"/>
              </a:ext>
            </a:extLst>
          </p:cNvPr>
          <p:cNvSpPr txBox="1"/>
          <p:nvPr/>
        </p:nvSpPr>
        <p:spPr>
          <a:xfrm>
            <a:off x="7692881" y="2989530"/>
            <a:ext cx="4222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Benchmarks Covered</a:t>
            </a:r>
          </a:p>
        </p:txBody>
      </p:sp>
      <p:sp>
        <p:nvSpPr>
          <p:cNvPr id="6" name="Star: 5 Points 5">
            <a:extLst>
              <a:ext uri="{FF2B5EF4-FFF2-40B4-BE49-F238E27FC236}">
                <a16:creationId xmlns:a16="http://schemas.microsoft.com/office/drawing/2014/main" id="{9029BA5B-D191-92A1-0B3E-DBA97E027D20}"/>
              </a:ext>
            </a:extLst>
          </p:cNvPr>
          <p:cNvSpPr/>
          <p:nvPr/>
        </p:nvSpPr>
        <p:spPr>
          <a:xfrm>
            <a:off x="9010692" y="32481"/>
            <a:ext cx="2554165" cy="24543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B83AF0-A038-31E6-4F1B-A35B5165671A}"/>
              </a:ext>
            </a:extLst>
          </p:cNvPr>
          <p:cNvSpPr txBox="1"/>
          <p:nvPr/>
        </p:nvSpPr>
        <p:spPr>
          <a:xfrm>
            <a:off x="5495365" y="960804"/>
            <a:ext cx="1192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FOCUS</a:t>
            </a:r>
          </a:p>
        </p:txBody>
      </p:sp>
    </p:spTree>
    <p:extLst>
      <p:ext uri="{BB962C8B-B14F-4D97-AF65-F5344CB8AC3E}">
        <p14:creationId xmlns:p14="http://schemas.microsoft.com/office/powerpoint/2010/main" val="7736479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17824</TotalTime>
  <Words>119</Words>
  <Application>Microsoft Office PowerPoint</Application>
  <PresentationFormat>Widescreen</PresentationFormat>
  <Paragraphs>99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Tw Cen MT</vt:lpstr>
      <vt:lpstr>Circuit</vt:lpstr>
      <vt:lpstr>Planning progressive lessons in primary p.e.</vt:lpstr>
      <vt:lpstr>Calendar overview (suggested)</vt:lpstr>
      <vt:lpstr> Working timetable  Working Area:_________________________</vt:lpstr>
      <vt:lpstr>PowerPoint Presentation</vt:lpstr>
      <vt:lpstr>Lesson/Block planner</vt:lpstr>
      <vt:lpstr>Game 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Dominic TollaN</dc:title>
  <dc:creator>Dominic Tollan</dc:creator>
  <cp:lastModifiedBy>Pauline McColgan</cp:lastModifiedBy>
  <cp:revision>54</cp:revision>
  <dcterms:created xsi:type="dcterms:W3CDTF">2022-01-24T15:29:25Z</dcterms:created>
  <dcterms:modified xsi:type="dcterms:W3CDTF">2023-04-25T11:11:04Z</dcterms:modified>
</cp:coreProperties>
</file>